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5"/>
  </p:notesMasterIdLst>
  <p:sldIdLst>
    <p:sldId id="256" r:id="rId2"/>
    <p:sldId id="262" r:id="rId3"/>
    <p:sldId id="276" r:id="rId4"/>
    <p:sldId id="277" r:id="rId5"/>
    <p:sldId id="281" r:id="rId6"/>
    <p:sldId id="282" r:id="rId7"/>
    <p:sldId id="285" r:id="rId8"/>
    <p:sldId id="280" r:id="rId9"/>
    <p:sldId id="278" r:id="rId10"/>
    <p:sldId id="279" r:id="rId11"/>
    <p:sldId id="283" r:id="rId12"/>
    <p:sldId id="286" r:id="rId13"/>
    <p:sldId id="284" r:id="rId14"/>
    <p:sldId id="287" r:id="rId15"/>
    <p:sldId id="288" r:id="rId16"/>
    <p:sldId id="289" r:id="rId17"/>
    <p:sldId id="290" r:id="rId18"/>
    <p:sldId id="291" r:id="rId19"/>
    <p:sldId id="292" r:id="rId20"/>
    <p:sldId id="293" r:id="rId21"/>
    <p:sldId id="294" r:id="rId22"/>
    <p:sldId id="295" r:id="rId23"/>
    <p:sldId id="29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435" autoAdjust="0"/>
  </p:normalViewPr>
  <p:slideViewPr>
    <p:cSldViewPr snapToGrid="0">
      <p:cViewPr>
        <p:scale>
          <a:sx n="70" d="100"/>
          <a:sy n="70" d="100"/>
        </p:scale>
        <p:origin x="653" y="2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gsyan, Davit [JRDUS]" userId="3e31b559-84b2-4844-9a39-5ca6ce0fe171" providerId="ADAL" clId="{26538866-5A5F-4D7A-BA80-5561344D3429}"/>
    <pc:docChg chg="undo redo addSld modSld">
      <pc:chgData name="Sargsyan, Davit [JRDUS]" userId="3e31b559-84b2-4844-9a39-5ca6ce0fe171" providerId="ADAL" clId="{26538866-5A5F-4D7A-BA80-5561344D3429}" dt="2018-09-04T14:39:23.344" v="104" actId="20577"/>
      <pc:docMkLst>
        <pc:docMk/>
      </pc:docMkLst>
      <pc:sldChg chg="modSp">
        <pc:chgData name="Sargsyan, Davit [JRDUS]" userId="3e31b559-84b2-4844-9a39-5ca6ce0fe171" providerId="ADAL" clId="{26538866-5A5F-4D7A-BA80-5561344D3429}" dt="2018-09-04T14:39:23.344" v="104" actId="20577"/>
        <pc:sldMkLst>
          <pc:docMk/>
          <pc:sldMk cId="3066122297" sldId="256"/>
        </pc:sldMkLst>
        <pc:spChg chg="mod">
          <ac:chgData name="Sargsyan, Davit [JRDUS]" userId="3e31b559-84b2-4844-9a39-5ca6ce0fe171" providerId="ADAL" clId="{26538866-5A5F-4D7A-BA80-5561344D3429}" dt="2018-09-04T14:39:23.344" v="104" actId="20577"/>
          <ac:spMkLst>
            <pc:docMk/>
            <pc:sldMk cId="3066122297" sldId="256"/>
            <ac:spMk id="3" creationId="{B6F2135B-07CA-449E-8FE3-ACD3C61DC477}"/>
          </ac:spMkLst>
        </pc:spChg>
      </pc:sldChg>
      <pc:sldChg chg="modSp">
        <pc:chgData name="Sargsyan, Davit [JRDUS]" userId="3e31b559-84b2-4844-9a39-5ca6ce0fe171" providerId="ADAL" clId="{26538866-5A5F-4D7A-BA80-5561344D3429}" dt="2018-09-04T13:07:05.098" v="26" actId="1076"/>
        <pc:sldMkLst>
          <pc:docMk/>
          <pc:sldMk cId="1510804552" sldId="278"/>
        </pc:sldMkLst>
        <pc:picChg chg="mod modCrop">
          <ac:chgData name="Sargsyan, Davit [JRDUS]" userId="3e31b559-84b2-4844-9a39-5ca6ce0fe171" providerId="ADAL" clId="{26538866-5A5F-4D7A-BA80-5561344D3429}" dt="2018-09-04T13:07:05.098" v="26" actId="1076"/>
          <ac:picMkLst>
            <pc:docMk/>
            <pc:sldMk cId="1510804552" sldId="278"/>
            <ac:picMk id="4" creationId="{BBEC111F-18AA-4940-A1BC-9EE39F9FA37F}"/>
          </ac:picMkLst>
        </pc:picChg>
        <pc:picChg chg="mod">
          <ac:chgData name="Sargsyan, Davit [JRDUS]" userId="3e31b559-84b2-4844-9a39-5ca6ce0fe171" providerId="ADAL" clId="{26538866-5A5F-4D7A-BA80-5561344D3429}" dt="2018-09-04T13:06:25.050" v="18" actId="14826"/>
          <ac:picMkLst>
            <pc:docMk/>
            <pc:sldMk cId="1510804552" sldId="278"/>
            <ac:picMk id="6" creationId="{8852D547-1F7B-4D62-ADE3-A9FEA744DDEC}"/>
          </ac:picMkLst>
        </pc:picChg>
      </pc:sldChg>
      <pc:sldChg chg="modSp">
        <pc:chgData name="Sargsyan, Davit [JRDUS]" userId="3e31b559-84b2-4844-9a39-5ca6ce0fe171" providerId="ADAL" clId="{26538866-5A5F-4D7A-BA80-5561344D3429}" dt="2018-09-04T13:08:19.365" v="30" actId="14826"/>
        <pc:sldMkLst>
          <pc:docMk/>
          <pc:sldMk cId="2216538724" sldId="279"/>
        </pc:sldMkLst>
        <pc:picChg chg="mod">
          <ac:chgData name="Sargsyan, Davit [JRDUS]" userId="3e31b559-84b2-4844-9a39-5ca6ce0fe171" providerId="ADAL" clId="{26538866-5A5F-4D7A-BA80-5561344D3429}" dt="2018-09-04T13:08:19.365" v="30" actId="14826"/>
          <ac:picMkLst>
            <pc:docMk/>
            <pc:sldMk cId="2216538724" sldId="279"/>
            <ac:picMk id="4" creationId="{1972411D-34AA-40B5-AD1C-0BDB19F36A0F}"/>
          </ac:picMkLst>
        </pc:picChg>
        <pc:picChg chg="mod">
          <ac:chgData name="Sargsyan, Davit [JRDUS]" userId="3e31b559-84b2-4844-9a39-5ca6ce0fe171" providerId="ADAL" clId="{26538866-5A5F-4D7A-BA80-5561344D3429}" dt="2018-09-04T13:08:05.845" v="29" actId="14826"/>
          <ac:picMkLst>
            <pc:docMk/>
            <pc:sldMk cId="2216538724" sldId="279"/>
            <ac:picMk id="6" creationId="{B77F8117-6D7C-49D2-BD8B-29237922C7A5}"/>
          </ac:picMkLst>
        </pc:picChg>
      </pc:sldChg>
      <pc:sldChg chg="modSp">
        <pc:chgData name="Sargsyan, Davit [JRDUS]" userId="3e31b559-84b2-4844-9a39-5ca6ce0fe171" providerId="ADAL" clId="{26538866-5A5F-4D7A-BA80-5561344D3429}" dt="2018-09-04T13:12:03.670" v="31" actId="14826"/>
        <pc:sldMkLst>
          <pc:docMk/>
          <pc:sldMk cId="3758239362" sldId="283"/>
        </pc:sldMkLst>
        <pc:picChg chg="mod">
          <ac:chgData name="Sargsyan, Davit [JRDUS]" userId="3e31b559-84b2-4844-9a39-5ca6ce0fe171" providerId="ADAL" clId="{26538866-5A5F-4D7A-BA80-5561344D3429}" dt="2018-09-04T13:12:03.670" v="31" actId="14826"/>
          <ac:picMkLst>
            <pc:docMk/>
            <pc:sldMk cId="3758239362" sldId="283"/>
            <ac:picMk id="4" creationId="{A7FACC5E-7A81-475D-9B50-0AD7F08D99D9}"/>
          </ac:picMkLst>
        </pc:picChg>
      </pc:sldChg>
      <pc:sldChg chg="addSp modSp">
        <pc:chgData name="Sargsyan, Davit [JRDUS]" userId="3e31b559-84b2-4844-9a39-5ca6ce0fe171" providerId="ADAL" clId="{26538866-5A5F-4D7A-BA80-5561344D3429}" dt="2018-09-04T13:15:15.871" v="46" actId="14100"/>
        <pc:sldMkLst>
          <pc:docMk/>
          <pc:sldMk cId="2395060205" sldId="284"/>
        </pc:sldMkLst>
        <pc:spChg chg="add mod">
          <ac:chgData name="Sargsyan, Davit [JRDUS]" userId="3e31b559-84b2-4844-9a39-5ca6ce0fe171" providerId="ADAL" clId="{26538866-5A5F-4D7A-BA80-5561344D3429}" dt="2018-09-04T13:15:15.871" v="46" actId="14100"/>
          <ac:spMkLst>
            <pc:docMk/>
            <pc:sldMk cId="2395060205" sldId="284"/>
            <ac:spMk id="3" creationId="{FD8149A4-C0E5-49EB-89C4-89A0A30F2849}"/>
          </ac:spMkLst>
        </pc:spChg>
        <pc:picChg chg="mod">
          <ac:chgData name="Sargsyan, Davit [JRDUS]" userId="3e31b559-84b2-4844-9a39-5ca6ce0fe171" providerId="ADAL" clId="{26538866-5A5F-4D7A-BA80-5561344D3429}" dt="2018-09-04T12:50:52.753" v="17" actId="1076"/>
          <ac:picMkLst>
            <pc:docMk/>
            <pc:sldMk cId="2395060205" sldId="284"/>
            <ac:picMk id="4" creationId="{00CABC5E-240A-4120-8E2B-E8A542F9A835}"/>
          </ac:picMkLst>
        </pc:picChg>
      </pc:sldChg>
      <pc:sldChg chg="addSp modSp add">
        <pc:chgData name="Sargsyan, Davit [JRDUS]" userId="3e31b559-84b2-4844-9a39-5ca6ce0fe171" providerId="ADAL" clId="{26538866-5A5F-4D7A-BA80-5561344D3429}" dt="2018-09-04T13:15:30.310" v="48"/>
        <pc:sldMkLst>
          <pc:docMk/>
          <pc:sldMk cId="2482776900" sldId="286"/>
        </pc:sldMkLst>
        <pc:picChg chg="add mod">
          <ac:chgData name="Sargsyan, Davit [JRDUS]" userId="3e31b559-84b2-4844-9a39-5ca6ce0fe171" providerId="ADAL" clId="{26538866-5A5F-4D7A-BA80-5561344D3429}" dt="2018-09-04T13:15:30.310" v="48"/>
          <ac:picMkLst>
            <pc:docMk/>
            <pc:sldMk cId="2482776900" sldId="286"/>
            <ac:picMk id="4" creationId="{9F097CF0-6129-4116-97C0-727FE928CC63}"/>
          </ac:picMkLst>
        </pc:picChg>
      </pc:sldChg>
      <pc:sldChg chg="addSp modSp add">
        <pc:chgData name="Sargsyan, Davit [JRDUS]" userId="3e31b559-84b2-4844-9a39-5ca6ce0fe171" providerId="ADAL" clId="{26538866-5A5F-4D7A-BA80-5561344D3429}" dt="2018-09-04T14:33:16.647" v="66" actId="14100"/>
        <pc:sldMkLst>
          <pc:docMk/>
          <pc:sldMk cId="369901478" sldId="287"/>
        </pc:sldMkLst>
        <pc:picChg chg="add mod">
          <ac:chgData name="Sargsyan, Davit [JRDUS]" userId="3e31b559-84b2-4844-9a39-5ca6ce0fe171" providerId="ADAL" clId="{26538866-5A5F-4D7A-BA80-5561344D3429}" dt="2018-09-04T14:33:06.583" v="64" actId="14100"/>
          <ac:picMkLst>
            <pc:docMk/>
            <pc:sldMk cId="369901478" sldId="287"/>
            <ac:picMk id="4" creationId="{44EA9DA2-3992-4B9D-A9CF-D5DABB59DBD6}"/>
          </ac:picMkLst>
        </pc:picChg>
        <pc:picChg chg="add mod">
          <ac:chgData name="Sargsyan, Davit [JRDUS]" userId="3e31b559-84b2-4844-9a39-5ca6ce0fe171" providerId="ADAL" clId="{26538866-5A5F-4D7A-BA80-5561344D3429}" dt="2018-09-04T14:33:16.647" v="66" actId="14100"/>
          <ac:picMkLst>
            <pc:docMk/>
            <pc:sldMk cId="369901478" sldId="287"/>
            <ac:picMk id="6" creationId="{6A825F7D-3213-4E13-A3D4-51469753BB6C}"/>
          </ac:picMkLst>
        </pc:picChg>
      </pc:sldChg>
      <pc:sldChg chg="modSp add">
        <pc:chgData name="Sargsyan, Davit [JRDUS]" userId="3e31b559-84b2-4844-9a39-5ca6ce0fe171" providerId="ADAL" clId="{26538866-5A5F-4D7A-BA80-5561344D3429}" dt="2018-09-04T14:34:36.732" v="72" actId="14826"/>
        <pc:sldMkLst>
          <pc:docMk/>
          <pc:sldMk cId="1459339904" sldId="288"/>
        </pc:sldMkLst>
        <pc:picChg chg="mod">
          <ac:chgData name="Sargsyan, Davit [JRDUS]" userId="3e31b559-84b2-4844-9a39-5ca6ce0fe171" providerId="ADAL" clId="{26538866-5A5F-4D7A-BA80-5561344D3429}" dt="2018-09-04T14:34:25.110" v="71" actId="14826"/>
          <ac:picMkLst>
            <pc:docMk/>
            <pc:sldMk cId="1459339904" sldId="288"/>
            <ac:picMk id="4" creationId="{44EA9DA2-3992-4B9D-A9CF-D5DABB59DBD6}"/>
          </ac:picMkLst>
        </pc:picChg>
        <pc:picChg chg="mod">
          <ac:chgData name="Sargsyan, Davit [JRDUS]" userId="3e31b559-84b2-4844-9a39-5ca6ce0fe171" providerId="ADAL" clId="{26538866-5A5F-4D7A-BA80-5561344D3429}" dt="2018-09-04T14:34:36.732" v="72" actId="14826"/>
          <ac:picMkLst>
            <pc:docMk/>
            <pc:sldMk cId="1459339904" sldId="288"/>
            <ac:picMk id="6" creationId="{6A825F7D-3213-4E13-A3D4-51469753BB6C}"/>
          </ac:picMkLst>
        </pc:picChg>
      </pc:sldChg>
      <pc:sldChg chg="modSp add">
        <pc:chgData name="Sargsyan, Davit [JRDUS]" userId="3e31b559-84b2-4844-9a39-5ca6ce0fe171" providerId="ADAL" clId="{26538866-5A5F-4D7A-BA80-5561344D3429}" dt="2018-09-04T14:34:56.286" v="74" actId="14826"/>
        <pc:sldMkLst>
          <pc:docMk/>
          <pc:sldMk cId="2814722137" sldId="289"/>
        </pc:sldMkLst>
        <pc:picChg chg="mod">
          <ac:chgData name="Sargsyan, Davit [JRDUS]" userId="3e31b559-84b2-4844-9a39-5ca6ce0fe171" providerId="ADAL" clId="{26538866-5A5F-4D7A-BA80-5561344D3429}" dt="2018-09-04T14:34:49.724" v="73" actId="14826"/>
          <ac:picMkLst>
            <pc:docMk/>
            <pc:sldMk cId="2814722137" sldId="289"/>
            <ac:picMk id="4" creationId="{44EA9DA2-3992-4B9D-A9CF-D5DABB59DBD6}"/>
          </ac:picMkLst>
        </pc:picChg>
        <pc:picChg chg="mod">
          <ac:chgData name="Sargsyan, Davit [JRDUS]" userId="3e31b559-84b2-4844-9a39-5ca6ce0fe171" providerId="ADAL" clId="{26538866-5A5F-4D7A-BA80-5561344D3429}" dt="2018-09-04T14:34:56.286" v="74" actId="14826"/>
          <ac:picMkLst>
            <pc:docMk/>
            <pc:sldMk cId="2814722137" sldId="289"/>
            <ac:picMk id="6" creationId="{6A825F7D-3213-4E13-A3D4-51469753BB6C}"/>
          </ac:picMkLst>
        </pc:picChg>
      </pc:sldChg>
      <pc:sldChg chg="modSp add">
        <pc:chgData name="Sargsyan, Davit [JRDUS]" userId="3e31b559-84b2-4844-9a39-5ca6ce0fe171" providerId="ADAL" clId="{26538866-5A5F-4D7A-BA80-5561344D3429}" dt="2018-09-04T14:35:52.777" v="78" actId="14826"/>
        <pc:sldMkLst>
          <pc:docMk/>
          <pc:sldMk cId="5897920" sldId="290"/>
        </pc:sldMkLst>
        <pc:picChg chg="mod">
          <ac:chgData name="Sargsyan, Davit [JRDUS]" userId="3e31b559-84b2-4844-9a39-5ca6ce0fe171" providerId="ADAL" clId="{26538866-5A5F-4D7A-BA80-5561344D3429}" dt="2018-09-04T14:35:11.808" v="75" actId="14826"/>
          <ac:picMkLst>
            <pc:docMk/>
            <pc:sldMk cId="5897920" sldId="290"/>
            <ac:picMk id="4" creationId="{44EA9DA2-3992-4B9D-A9CF-D5DABB59DBD6}"/>
          </ac:picMkLst>
        </pc:picChg>
        <pc:picChg chg="mod">
          <ac:chgData name="Sargsyan, Davit [JRDUS]" userId="3e31b559-84b2-4844-9a39-5ca6ce0fe171" providerId="ADAL" clId="{26538866-5A5F-4D7A-BA80-5561344D3429}" dt="2018-09-04T14:35:52.777" v="78" actId="14826"/>
          <ac:picMkLst>
            <pc:docMk/>
            <pc:sldMk cId="5897920" sldId="290"/>
            <ac:picMk id="6" creationId="{6A825F7D-3213-4E13-A3D4-51469753BB6C}"/>
          </ac:picMkLst>
        </pc:picChg>
      </pc:sldChg>
      <pc:sldChg chg="modSp add">
        <pc:chgData name="Sargsyan, Davit [JRDUS]" userId="3e31b559-84b2-4844-9a39-5ca6ce0fe171" providerId="ADAL" clId="{26538866-5A5F-4D7A-BA80-5561344D3429}" dt="2018-09-04T14:36:16.829" v="80" actId="14826"/>
        <pc:sldMkLst>
          <pc:docMk/>
          <pc:sldMk cId="3208623564" sldId="291"/>
        </pc:sldMkLst>
        <pc:picChg chg="mod">
          <ac:chgData name="Sargsyan, Davit [JRDUS]" userId="3e31b559-84b2-4844-9a39-5ca6ce0fe171" providerId="ADAL" clId="{26538866-5A5F-4D7A-BA80-5561344D3429}" dt="2018-09-04T14:36:06.259" v="79" actId="14826"/>
          <ac:picMkLst>
            <pc:docMk/>
            <pc:sldMk cId="3208623564" sldId="291"/>
            <ac:picMk id="4" creationId="{44EA9DA2-3992-4B9D-A9CF-D5DABB59DBD6}"/>
          </ac:picMkLst>
        </pc:picChg>
        <pc:picChg chg="mod">
          <ac:chgData name="Sargsyan, Davit [JRDUS]" userId="3e31b559-84b2-4844-9a39-5ca6ce0fe171" providerId="ADAL" clId="{26538866-5A5F-4D7A-BA80-5561344D3429}" dt="2018-09-04T14:36:16.829" v="80" actId="14826"/>
          <ac:picMkLst>
            <pc:docMk/>
            <pc:sldMk cId="3208623564" sldId="291"/>
            <ac:picMk id="6" creationId="{6A825F7D-3213-4E13-A3D4-51469753BB6C}"/>
          </ac:picMkLst>
        </pc:picChg>
      </pc:sldChg>
      <pc:sldChg chg="modSp add">
        <pc:chgData name="Sargsyan, Davit [JRDUS]" userId="3e31b559-84b2-4844-9a39-5ca6ce0fe171" providerId="ADAL" clId="{26538866-5A5F-4D7A-BA80-5561344D3429}" dt="2018-09-04T14:37:01.598" v="86" actId="14826"/>
        <pc:sldMkLst>
          <pc:docMk/>
          <pc:sldMk cId="1497085841" sldId="292"/>
        </pc:sldMkLst>
        <pc:picChg chg="mod">
          <ac:chgData name="Sargsyan, Davit [JRDUS]" userId="3e31b559-84b2-4844-9a39-5ca6ce0fe171" providerId="ADAL" clId="{26538866-5A5F-4D7A-BA80-5561344D3429}" dt="2018-09-04T14:36:52.554" v="85" actId="14826"/>
          <ac:picMkLst>
            <pc:docMk/>
            <pc:sldMk cId="1497085841" sldId="292"/>
            <ac:picMk id="4" creationId="{44EA9DA2-3992-4B9D-A9CF-D5DABB59DBD6}"/>
          </ac:picMkLst>
        </pc:picChg>
        <pc:picChg chg="mod">
          <ac:chgData name="Sargsyan, Davit [JRDUS]" userId="3e31b559-84b2-4844-9a39-5ca6ce0fe171" providerId="ADAL" clId="{26538866-5A5F-4D7A-BA80-5561344D3429}" dt="2018-09-04T14:37:01.598" v="86" actId="14826"/>
          <ac:picMkLst>
            <pc:docMk/>
            <pc:sldMk cId="1497085841" sldId="292"/>
            <ac:picMk id="6" creationId="{6A825F7D-3213-4E13-A3D4-51469753BB6C}"/>
          </ac:picMkLst>
        </pc:picChg>
      </pc:sldChg>
      <pc:sldChg chg="modSp add">
        <pc:chgData name="Sargsyan, Davit [JRDUS]" userId="3e31b559-84b2-4844-9a39-5ca6ce0fe171" providerId="ADAL" clId="{26538866-5A5F-4D7A-BA80-5561344D3429}" dt="2018-09-04T14:37:23.841" v="88" actId="14826"/>
        <pc:sldMkLst>
          <pc:docMk/>
          <pc:sldMk cId="2790802841" sldId="293"/>
        </pc:sldMkLst>
        <pc:picChg chg="mod">
          <ac:chgData name="Sargsyan, Davit [JRDUS]" userId="3e31b559-84b2-4844-9a39-5ca6ce0fe171" providerId="ADAL" clId="{26538866-5A5F-4D7A-BA80-5561344D3429}" dt="2018-09-04T14:37:13.721" v="87" actId="14826"/>
          <ac:picMkLst>
            <pc:docMk/>
            <pc:sldMk cId="2790802841" sldId="293"/>
            <ac:picMk id="4" creationId="{44EA9DA2-3992-4B9D-A9CF-D5DABB59DBD6}"/>
          </ac:picMkLst>
        </pc:picChg>
        <pc:picChg chg="mod">
          <ac:chgData name="Sargsyan, Davit [JRDUS]" userId="3e31b559-84b2-4844-9a39-5ca6ce0fe171" providerId="ADAL" clId="{26538866-5A5F-4D7A-BA80-5561344D3429}" dt="2018-09-04T14:37:23.841" v="88" actId="14826"/>
          <ac:picMkLst>
            <pc:docMk/>
            <pc:sldMk cId="2790802841" sldId="293"/>
            <ac:picMk id="6" creationId="{6A825F7D-3213-4E13-A3D4-51469753BB6C}"/>
          </ac:picMkLst>
        </pc:picChg>
      </pc:sldChg>
      <pc:sldChg chg="modSp add">
        <pc:chgData name="Sargsyan, Davit [JRDUS]" userId="3e31b559-84b2-4844-9a39-5ca6ce0fe171" providerId="ADAL" clId="{26538866-5A5F-4D7A-BA80-5561344D3429}" dt="2018-09-04T14:38:07" v="90" actId="14826"/>
        <pc:sldMkLst>
          <pc:docMk/>
          <pc:sldMk cId="3794477172" sldId="294"/>
        </pc:sldMkLst>
        <pc:picChg chg="mod">
          <ac:chgData name="Sargsyan, Davit [JRDUS]" userId="3e31b559-84b2-4844-9a39-5ca6ce0fe171" providerId="ADAL" clId="{26538866-5A5F-4D7A-BA80-5561344D3429}" dt="2018-09-04T14:37:56.293" v="89" actId="14826"/>
          <ac:picMkLst>
            <pc:docMk/>
            <pc:sldMk cId="3794477172" sldId="294"/>
            <ac:picMk id="4" creationId="{44EA9DA2-3992-4B9D-A9CF-D5DABB59DBD6}"/>
          </ac:picMkLst>
        </pc:picChg>
        <pc:picChg chg="mod">
          <ac:chgData name="Sargsyan, Davit [JRDUS]" userId="3e31b559-84b2-4844-9a39-5ca6ce0fe171" providerId="ADAL" clId="{26538866-5A5F-4D7A-BA80-5561344D3429}" dt="2018-09-04T14:38:07" v="90" actId="14826"/>
          <ac:picMkLst>
            <pc:docMk/>
            <pc:sldMk cId="3794477172" sldId="294"/>
            <ac:picMk id="6" creationId="{6A825F7D-3213-4E13-A3D4-51469753BB6C}"/>
          </ac:picMkLst>
        </pc:picChg>
      </pc:sldChg>
      <pc:sldChg chg="modSp add">
        <pc:chgData name="Sargsyan, Davit [JRDUS]" userId="3e31b559-84b2-4844-9a39-5ca6ce0fe171" providerId="ADAL" clId="{26538866-5A5F-4D7A-BA80-5561344D3429}" dt="2018-09-04T14:38:27.351" v="92" actId="14826"/>
        <pc:sldMkLst>
          <pc:docMk/>
          <pc:sldMk cId="3599126304" sldId="295"/>
        </pc:sldMkLst>
        <pc:picChg chg="mod">
          <ac:chgData name="Sargsyan, Davit [JRDUS]" userId="3e31b559-84b2-4844-9a39-5ca6ce0fe171" providerId="ADAL" clId="{26538866-5A5F-4D7A-BA80-5561344D3429}" dt="2018-09-04T14:38:18.556" v="91" actId="14826"/>
          <ac:picMkLst>
            <pc:docMk/>
            <pc:sldMk cId="3599126304" sldId="295"/>
            <ac:picMk id="4" creationId="{44EA9DA2-3992-4B9D-A9CF-D5DABB59DBD6}"/>
          </ac:picMkLst>
        </pc:picChg>
        <pc:picChg chg="mod">
          <ac:chgData name="Sargsyan, Davit [JRDUS]" userId="3e31b559-84b2-4844-9a39-5ca6ce0fe171" providerId="ADAL" clId="{26538866-5A5F-4D7A-BA80-5561344D3429}" dt="2018-09-04T14:38:27.351" v="92" actId="14826"/>
          <ac:picMkLst>
            <pc:docMk/>
            <pc:sldMk cId="3599126304" sldId="295"/>
            <ac:picMk id="6" creationId="{6A825F7D-3213-4E13-A3D4-51469753BB6C}"/>
          </ac:picMkLst>
        </pc:picChg>
      </pc:sldChg>
      <pc:sldChg chg="modSp add">
        <pc:chgData name="Sargsyan, Davit [JRDUS]" userId="3e31b559-84b2-4844-9a39-5ca6ce0fe171" providerId="ADAL" clId="{26538866-5A5F-4D7A-BA80-5561344D3429}" dt="2018-09-04T14:38:46.736" v="95" actId="14826"/>
        <pc:sldMkLst>
          <pc:docMk/>
          <pc:sldMk cId="1228671488" sldId="296"/>
        </pc:sldMkLst>
        <pc:picChg chg="mod">
          <ac:chgData name="Sargsyan, Davit [JRDUS]" userId="3e31b559-84b2-4844-9a39-5ca6ce0fe171" providerId="ADAL" clId="{26538866-5A5F-4D7A-BA80-5561344D3429}" dt="2018-09-04T14:38:39.065" v="94" actId="14826"/>
          <ac:picMkLst>
            <pc:docMk/>
            <pc:sldMk cId="1228671488" sldId="296"/>
            <ac:picMk id="4" creationId="{44EA9DA2-3992-4B9D-A9CF-D5DABB59DBD6}"/>
          </ac:picMkLst>
        </pc:picChg>
        <pc:picChg chg="mod">
          <ac:chgData name="Sargsyan, Davit [JRDUS]" userId="3e31b559-84b2-4844-9a39-5ca6ce0fe171" providerId="ADAL" clId="{26538866-5A5F-4D7A-BA80-5561344D3429}" dt="2018-09-04T14:38:46.736" v="95" actId="14826"/>
          <ac:picMkLst>
            <pc:docMk/>
            <pc:sldMk cId="1228671488" sldId="296"/>
            <ac:picMk id="6" creationId="{6A825F7D-3213-4E13-A3D4-51469753BB6C}"/>
          </ac:picMkLst>
        </pc:picChg>
      </pc:sldChg>
    </pc:docChg>
  </pc:docChgLst>
</pc:chgInfo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tiff>
</file>

<file path=ppt/media/image30.tiff>
</file>

<file path=ppt/media/image31.tiff>
</file>

<file path=ppt/media/image32.tiff>
</file>

<file path=ppt/media/image33.tiff>
</file>

<file path=ppt/media/image34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E3E77F-245B-4B52-927E-62C93A17417E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EF0E16-A542-459D-898C-53EB99DF7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609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Renyi’s</a:t>
            </a:r>
            <a:r>
              <a:rPr lang="en-US" dirty="0"/>
              <a:t> workflow?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EF0E16-A542-459D-898C-53EB99DF7E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59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EF0E16-A542-459D-898C-53EB99DF7E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442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Renyi’s</a:t>
            </a:r>
            <a:r>
              <a:rPr lang="en-US" dirty="0"/>
              <a:t> workflow?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EF0E16-A542-459D-898C-53EB99DF7E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270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EF0E16-A542-459D-898C-53EB99DF7ED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766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EC567-E4D2-4054-B749-011F40622C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A25E35-9ECF-406E-B49F-AE838F3FD8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707F43-2E2F-4E09-927C-9188705B4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A3740-7C91-4816-B141-D9452EB428CA}" type="datetime1">
              <a:rPr lang="en-US" smtClean="0"/>
              <a:t>9/4/2018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09D1D-82DB-45B9-94D3-ABE872A24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C3F16-7036-4B1C-A611-A514B7F82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685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64FB4-A4C5-4942-B16B-A6D4F2EA2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74D146-D848-4DBF-9A02-46DD3CF865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D9021-D4B1-43D4-B5EE-7AEC13386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39ACC-4F88-4D20-9D15-72C111C37164}" type="datetime1">
              <a:rPr lang="en-US" smtClean="0"/>
              <a:t>9/4/2018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D7D61F-F85B-451B-8CC1-E6D48F0CB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8B0B73-504F-4440-A2A3-347F2D0F1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914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B2351B-BA7C-4881-888D-AD84A899AE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7F5F7E-024E-4CFF-9D27-CFB558D8E3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03D8-12FF-4458-89E1-10400EA9B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8F9E6-EA7F-4768-BE56-2CFF2B927B0D}" type="datetime1">
              <a:rPr lang="en-US" smtClean="0"/>
              <a:t>9/4/2018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88AC2E-CF7A-4A6C-A744-CDCA2F60E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CA5BD9-75C0-4739-BA5E-D7C4F5358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950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DEC68-FCCF-41F7-986E-5CD95B87E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D197A0-60E5-47A6-B160-38DCE485E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ED93C5-FBBB-47A1-90EB-2DF8DB86B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B43D4-846A-4BC9-B800-DA2CC6908B8C}" type="datetime1">
              <a:rPr lang="en-US" smtClean="0"/>
              <a:t>9/4/2018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BD648E-542E-455A-9243-CE23A3193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B5AA2-6BCA-400D-A821-047F0BFC7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241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A00E0-214D-4D52-8149-45DCEADEF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BD5C1D-12DA-4215-B01E-5F65E0639D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0EFD9-61C8-4FB8-BD04-972BB463A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79AAA-2005-45D0-B870-49CD7170C2B8}" type="datetime1">
              <a:rPr lang="en-US" smtClean="0"/>
              <a:t>9/4/2018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5019A-E867-4A84-8219-C5C827D83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02E521-5FED-4E33-AC53-71555E14A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892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9771D-E35B-4B13-872F-69EC2125F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E4CE9-2FD8-4570-B42A-F7519169F9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15C7D0-6FB2-4482-B133-EF2729084D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EB1CAF-26AF-4BD4-BD31-5B7613F2A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8C31-1A55-495D-A180-BCCE112483A8}" type="datetime1">
              <a:rPr lang="en-US" smtClean="0"/>
              <a:t>9/4/2018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A2BD8-F724-4B39-99BC-02B6DE0CD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9101DF-7F5B-4BB9-9292-C53DD14E0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945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DF5D5-6A0E-44A4-A9BC-CE8C8AF83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697EDE-8280-438E-8A51-E43D2BF85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D026B2-CA48-40FF-88FA-704FE1B1F5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120651-A1D6-4653-84EA-3347B44A60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D5B03D-B787-4A2D-9D36-FA55DA47CF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F5276F-DC1D-4553-B39A-3EED85CBD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CF125-D1AD-4E96-A297-9D9113C09B19}" type="datetime1">
              <a:rPr lang="en-US" smtClean="0"/>
              <a:t>9/4/2018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34FEE2-99F8-4958-A6D9-0D8CB46AA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748642-A5C9-435D-9CCE-4ABD6B47F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049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0B8D4-1E65-47A8-925E-DF48D1EF8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D1A7B6-0308-47EF-8627-82BB44F60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270FA-B6E5-4569-82F1-484F08A37866}" type="datetime1">
              <a:rPr lang="en-US" smtClean="0"/>
              <a:t>9/4/2018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3BF859-DB02-4250-96A8-CC37A9D1B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1E4A3-47A2-4DA2-9AC9-4B5418758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97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6AFEB8-EEEC-4BB0-8824-C2A430C3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4E11D-C808-4738-8709-918DC8E6C7B0}" type="datetime1">
              <a:rPr lang="en-US" smtClean="0"/>
              <a:t>9/4/2018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D1F963-ED60-4D08-B256-D836891A8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F71BC6-D682-4522-860F-AA9814F67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40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3ADC1-38ED-4BD7-8BCC-E8E1DE630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8C78A-40A0-472E-A64B-B370FEB853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47226E-8B2B-4FB7-8266-795B819772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B7B978-7028-4414-B321-6384A48DC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9B03D-FCA5-4A93-A552-A677BBEE26FB}" type="datetime1">
              <a:rPr lang="en-US" smtClean="0"/>
              <a:t>9/4/2018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45302E-71E2-4460-847C-4DF888417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479E23-A140-49ED-9382-49CDFE68B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36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C113-33E9-49AC-AA03-3535FA957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FD6C57-637C-4906-87FC-9D24010180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8F9085-7DE1-41D9-BF9C-78477605A2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F2078D-BBF8-4784-A1D7-AE4E1D5DF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4BF6-6759-4193-936F-F90A7F051018}" type="datetime1">
              <a:rPr lang="en-US" smtClean="0"/>
              <a:t>9/4/2018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4BE4E-0683-477F-B4A9-29D6A35A3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3F2EFF-BB41-4B98-8C9D-DBC9C8DC8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013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11122E-0AC8-47FA-9A02-00F2DCBC8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AB93C5-5AE2-4C0D-BD89-B12842D9AE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F163A4-B15A-481B-BAC0-C7347C52FF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1807F9-1BE2-448A-BEB0-758171FDC5E3}" type="datetime1">
              <a:rPr lang="en-US" smtClean="0"/>
              <a:t>9/4/2018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E10FD-CB5D-42D1-A0D5-F6D7FCC5BB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9E3E1F-F699-4254-9166-12E59F8E31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007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2" Type="http://schemas.openxmlformats.org/officeDocument/2006/relationships/image" Target="../media/image33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5033A-3238-4686-84DF-074DB7306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06637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Study of Diabetes in MES13 cells</a:t>
            </a:r>
            <a:br>
              <a:rPr lang="en-US" sz="4400" dirty="0"/>
            </a:br>
            <a:r>
              <a:rPr lang="en-US" sz="4400" dirty="0"/>
              <a:t>RNA-</a:t>
            </a:r>
            <a:r>
              <a:rPr lang="en-US" sz="4400" dirty="0" err="1"/>
              <a:t>seq</a:t>
            </a:r>
            <a:r>
              <a:rPr lang="en-US" sz="4400" dirty="0"/>
              <a:t> Analysis with R Packages </a:t>
            </a:r>
            <a:r>
              <a:rPr lang="en-US" sz="4400" dirty="0" err="1"/>
              <a:t>DEGseq</a:t>
            </a:r>
            <a:r>
              <a:rPr lang="en-US" sz="4400" dirty="0"/>
              <a:t> and DSS</a:t>
            </a:r>
            <a:br>
              <a:rPr lang="en-US" sz="4400" dirty="0"/>
            </a:br>
            <a:r>
              <a:rPr lang="en-US" sz="4400" dirty="0"/>
              <a:t>LG, HG and TIIA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F2135B-07CA-449E-8FE3-ACD3C61DC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9411" y="4627985"/>
            <a:ext cx="9144000" cy="1580310"/>
          </a:xfrm>
        </p:spPr>
        <p:txBody>
          <a:bodyPr>
            <a:noAutofit/>
          </a:bodyPr>
          <a:lstStyle/>
          <a:p>
            <a:pPr algn="r"/>
            <a:r>
              <a:rPr lang="en-US" dirty="0" err="1"/>
              <a:t>Wenji</a:t>
            </a:r>
            <a:r>
              <a:rPr lang="en-US" dirty="0"/>
              <a:t> Li</a:t>
            </a:r>
          </a:p>
          <a:p>
            <a:pPr algn="r"/>
            <a:r>
              <a:rPr lang="en-US" dirty="0"/>
              <a:t>Davit Sargsyan</a:t>
            </a:r>
          </a:p>
          <a:p>
            <a:pPr algn="r"/>
            <a:r>
              <a:rPr lang="en-US" dirty="0"/>
              <a:t>September 2018</a:t>
            </a:r>
          </a:p>
        </p:txBody>
      </p:sp>
    </p:spTree>
    <p:extLst>
      <p:ext uri="{BB962C8B-B14F-4D97-AF65-F5344CB8AC3E}">
        <p14:creationId xmlns:p14="http://schemas.microsoft.com/office/powerpoint/2010/main" val="3066122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42A4720-2371-4441-BBB7-68BA5BDF4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10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72411D-34AA-40B5-AD1C-0BDB19F36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6490" y="1245870"/>
            <a:ext cx="5665469" cy="48561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7F8117-6D7C-49D2-BD8B-29237922C7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10" y="1245870"/>
            <a:ext cx="5667375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538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DC8E605-C247-4072-8262-528F35CF3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11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FACC5E-7A81-475D-9B50-0AD7F08D99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15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239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0AF577-A1EC-489F-BCF7-023EA765C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12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097CF0-6129-4116-97C0-727FE928CC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7769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D7DF43-14A0-4CE1-A942-48FBD6AD0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13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CABC5E-240A-4120-8E2B-E8A542F9A83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8149A4-C0E5-49EB-89C4-89A0A30F2849}"/>
              </a:ext>
            </a:extLst>
          </p:cNvPr>
          <p:cNvSpPr txBox="1"/>
          <p:nvPr/>
        </p:nvSpPr>
        <p:spPr>
          <a:xfrm rot="2356991">
            <a:off x="4247353" y="2614506"/>
            <a:ext cx="34726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OLD PLOT!</a:t>
            </a:r>
          </a:p>
        </p:txBody>
      </p:sp>
    </p:spTree>
    <p:extLst>
      <p:ext uri="{BB962C8B-B14F-4D97-AF65-F5344CB8AC3E}">
        <p14:creationId xmlns:p14="http://schemas.microsoft.com/office/powerpoint/2010/main" val="2395060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4F6CE5-4082-41B4-9A9B-96A0ADD3D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14</a:t>
            </a:fld>
            <a:endParaRPr lang="en-US"/>
          </a:p>
        </p:txBody>
      </p:sp>
      <p:pic>
        <p:nvPicPr>
          <p:cNvPr id="4" name="Picture 3" descr="A picture containing object, measuring stick, indoor, clock&#10;&#10;Description generated with high confidence">
            <a:extLst>
              <a:ext uri="{FF2B5EF4-FFF2-40B4-BE49-F238E27FC236}">
                <a16:creationId xmlns:a16="http://schemas.microsoft.com/office/drawing/2014/main" id="{44EA9DA2-3992-4B9D-A9CF-D5DABB59DB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6" y="666523"/>
            <a:ext cx="5693228" cy="5693228"/>
          </a:xfrm>
          <a:prstGeom prst="rect">
            <a:avLst/>
          </a:prstGeom>
        </p:spPr>
      </p:pic>
      <p:pic>
        <p:nvPicPr>
          <p:cNvPr id="6" name="Picture 5" descr="A screenshot of a video game&#10;&#10;Description generated with high confidence">
            <a:extLst>
              <a:ext uri="{FF2B5EF4-FFF2-40B4-BE49-F238E27FC236}">
                <a16:creationId xmlns:a16="http://schemas.microsoft.com/office/drawing/2014/main" id="{6A825F7D-3213-4E13-A3D4-51469753B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067" y="666523"/>
            <a:ext cx="5689827" cy="568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01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4F6CE5-4082-41B4-9A9B-96A0ADD3D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15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EA9DA2-3992-4B9D-A9CF-D5DABB59DB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6" y="666523"/>
            <a:ext cx="5693228" cy="56932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825F7D-3213-4E13-A3D4-51469753B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067" y="666523"/>
            <a:ext cx="5689827" cy="568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3399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4F6CE5-4082-41B4-9A9B-96A0ADD3D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16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EA9DA2-3992-4B9D-A9CF-D5DABB59DB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6" y="666523"/>
            <a:ext cx="5693228" cy="56932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825F7D-3213-4E13-A3D4-51469753B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067" y="666523"/>
            <a:ext cx="5689827" cy="568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7221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4F6CE5-4082-41B4-9A9B-96A0ADD3D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17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EA9DA2-3992-4B9D-A9CF-D5DABB59DB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6" y="666523"/>
            <a:ext cx="5693228" cy="56932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825F7D-3213-4E13-A3D4-51469753B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067" y="666523"/>
            <a:ext cx="5689827" cy="568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79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4F6CE5-4082-41B4-9A9B-96A0ADD3D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18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EA9DA2-3992-4B9D-A9CF-D5DABB59DB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6" y="666523"/>
            <a:ext cx="5693228" cy="56932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825F7D-3213-4E13-A3D4-51469753B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067" y="666523"/>
            <a:ext cx="5689827" cy="568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6235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4F6CE5-4082-41B4-9A9B-96A0ADD3D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19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EA9DA2-3992-4B9D-A9CF-D5DABB59DB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6" y="666523"/>
            <a:ext cx="5693228" cy="56932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825F7D-3213-4E13-A3D4-51469753B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067" y="666523"/>
            <a:ext cx="5689827" cy="568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085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F3DCD-1623-486A-B974-26363C334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RNA-</a:t>
            </a:r>
            <a:r>
              <a:rPr lang="en-US" dirty="0" err="1"/>
              <a:t>seq</a:t>
            </a:r>
            <a:r>
              <a:rPr lang="en-US" dirty="0"/>
              <a:t> Sample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70F0D-4301-4286-8C10-08308C12B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FastQ</a:t>
            </a:r>
            <a:r>
              <a:rPr lang="en-US" dirty="0"/>
              <a:t> files were processed by </a:t>
            </a:r>
            <a:r>
              <a:rPr lang="en-US" dirty="0" err="1"/>
              <a:t>Renyi</a:t>
            </a:r>
            <a:r>
              <a:rPr lang="en-US" dirty="0"/>
              <a:t> (</a:t>
            </a:r>
            <a:r>
              <a:rPr lang="fr-FR" i="1" dirty="0"/>
              <a:t>mes13_featurecounts_Dec2017_david.csv</a:t>
            </a:r>
            <a:r>
              <a:rPr lang="fr-FR" dirty="0"/>
              <a:t>) in </a:t>
            </a:r>
            <a:r>
              <a:rPr lang="fr-FR" dirty="0" err="1"/>
              <a:t>December</a:t>
            </a:r>
            <a:r>
              <a:rPr lang="fr-FR" dirty="0"/>
              <a:t> 2017</a:t>
            </a:r>
            <a:endParaRPr lang="en-US" dirty="0"/>
          </a:p>
          <a:p>
            <a:endParaRPr lang="en-US" dirty="0"/>
          </a:p>
          <a:p>
            <a:r>
              <a:rPr lang="en-US" dirty="0"/>
              <a:t>Table contains 24,421 genes found in  3 samples: LG, HG and TIIA</a:t>
            </a:r>
          </a:p>
          <a:p>
            <a:endParaRPr lang="en-US" dirty="0"/>
          </a:p>
          <a:p>
            <a:r>
              <a:rPr lang="en-US" dirty="0"/>
              <a:t>Removed genes with low counts (&lt; 21 across all 7 samples). 13,954 genes left.</a:t>
            </a:r>
          </a:p>
          <a:p>
            <a:endParaRPr lang="en-US" dirty="0"/>
          </a:p>
          <a:p>
            <a:r>
              <a:rPr lang="en-US" dirty="0"/>
              <a:t>Applied </a:t>
            </a:r>
            <a:r>
              <a:rPr lang="en-US" dirty="0" err="1"/>
              <a:t>DEGseq</a:t>
            </a:r>
            <a:r>
              <a:rPr lang="en-US" dirty="0"/>
              <a:t> (“Identify Differentially Expressed Genes from RNA-</a:t>
            </a:r>
            <a:r>
              <a:rPr lang="en-US" dirty="0" err="1"/>
              <a:t>seq</a:t>
            </a:r>
            <a:r>
              <a:rPr lang="en-US" dirty="0"/>
              <a:t> data”, </a:t>
            </a:r>
            <a:r>
              <a:rPr lang="en-US" dirty="0" err="1"/>
              <a:t>Likun</a:t>
            </a:r>
            <a:r>
              <a:rPr lang="en-US" dirty="0"/>
              <a:t> Wang et al)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E93630-D9ED-4932-9BA7-535750943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2354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4F6CE5-4082-41B4-9A9B-96A0ADD3D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20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EA9DA2-3992-4B9D-A9CF-D5DABB59DB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6" y="666523"/>
            <a:ext cx="5693228" cy="56932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825F7D-3213-4E13-A3D4-51469753B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067" y="666523"/>
            <a:ext cx="5689827" cy="568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8028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4F6CE5-4082-41B4-9A9B-96A0ADD3D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21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EA9DA2-3992-4B9D-A9CF-D5DABB59DB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6" y="666523"/>
            <a:ext cx="5693228" cy="56932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825F7D-3213-4E13-A3D4-51469753B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067" y="666523"/>
            <a:ext cx="5689827" cy="568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4771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4F6CE5-4082-41B4-9A9B-96A0ADD3D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22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EA9DA2-3992-4B9D-A9CF-D5DABB59DB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6" y="666523"/>
            <a:ext cx="5693228" cy="56932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825F7D-3213-4E13-A3D4-51469753B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067" y="666523"/>
            <a:ext cx="5689827" cy="568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1263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4F6CE5-4082-41B4-9A9B-96A0ADD3D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23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EA9DA2-3992-4B9D-A9CF-D5DABB59DB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6" y="666523"/>
            <a:ext cx="5693228" cy="56932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825F7D-3213-4E13-A3D4-51469753B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067" y="666523"/>
            <a:ext cx="5689827" cy="568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671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4148A67-3CE4-4E25-8610-7474F1563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E06481-860C-4734-8E6F-CA0B79A98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869950"/>
            <a:ext cx="5486400" cy="5486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A6ED1B-053D-4FA4-8440-F1C1820EFF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990" y="869950"/>
            <a:ext cx="5486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640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4ABAD-A676-4741-98F7-056993881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4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C9AE81-78D3-4487-8210-9E169955051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30" y="205740"/>
            <a:ext cx="6515735" cy="6515735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F1C8DA7-FE1E-4188-BFDC-1670F684BC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374952"/>
              </p:ext>
            </p:extLst>
          </p:nvPr>
        </p:nvGraphicFramePr>
        <p:xfrm>
          <a:off x="9180805" y="1373794"/>
          <a:ext cx="2489200" cy="4023360"/>
        </p:xfrm>
        <a:graphic>
          <a:graphicData uri="http://schemas.openxmlformats.org/drawingml/2006/table">
            <a:tbl>
              <a:tblPr/>
              <a:tblGrid>
                <a:gridCol w="939800">
                  <a:extLst>
                    <a:ext uri="{9D8B030D-6E8A-4147-A177-3AD203B41FA5}">
                      <a16:colId xmlns:a16="http://schemas.microsoft.com/office/drawing/2014/main" val="63412090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313593959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552725876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HG-LG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TIIA-HG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954241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Hsd3b2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3.659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-2.117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799595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5330417C22Rik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2.681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-2.460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533833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Mab21l3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1.514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00102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Lrrc15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1.337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4710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Pkd1l3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1.161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-0.770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342813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Inpp5d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-0.560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513797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Evpl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0.871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-0.524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21517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Tdrd5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-0.894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280985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Kcnj2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094584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Hic1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0.782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-0.683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238379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Bok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-0.563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998737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Rnf144a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-0.568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0.535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374437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Itgb6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-0.663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-1.626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649711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Tgfb1i1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-0.712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81265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Acta2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-0.939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0.508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804771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Col7a1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-1.066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0.869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196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Trabd2b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-1.122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0.790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88794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Upk3b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-1.133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1.409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90746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Atp2a1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-2.041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1.999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914056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Ankrd61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-2.626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2.114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787073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Il23r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-2.848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3.906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580919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B5364A1-7BE3-44C0-B1EC-32CDEFD99E51}"/>
              </a:ext>
            </a:extLst>
          </p:cNvPr>
          <p:cNvSpPr txBox="1"/>
          <p:nvPr/>
        </p:nvSpPr>
        <p:spPr>
          <a:xfrm>
            <a:off x="9180805" y="839755"/>
            <a:ext cx="2689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Normalized log differences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4AE4EE1-70AD-452B-B065-67D765711F1A}"/>
              </a:ext>
            </a:extLst>
          </p:cNvPr>
          <p:cNvGrpSpPr/>
          <p:nvPr/>
        </p:nvGrpSpPr>
        <p:grpSpPr>
          <a:xfrm rot="10800000">
            <a:off x="5799377" y="1110343"/>
            <a:ext cx="2736462" cy="1854484"/>
            <a:chOff x="6153839" y="1075764"/>
            <a:chExt cx="3385449" cy="2310375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6667907-81F3-4602-8E60-032B6BC11FA4}"/>
                </a:ext>
              </a:extLst>
            </p:cNvPr>
            <p:cNvSpPr/>
            <p:nvPr/>
          </p:nvSpPr>
          <p:spPr>
            <a:xfrm>
              <a:off x="6153839" y="1075764"/>
              <a:ext cx="2178156" cy="2310375"/>
            </a:xfrm>
            <a:prstGeom prst="ellipse">
              <a:avLst/>
            </a:prstGeom>
            <a:noFill/>
            <a:ln w="38100" cmpd="thickThin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6076EB6-0BA1-4D8D-AF9D-3488D23BB159}"/>
                </a:ext>
              </a:extLst>
            </p:cNvPr>
            <p:cNvSpPr/>
            <p:nvPr/>
          </p:nvSpPr>
          <p:spPr>
            <a:xfrm>
              <a:off x="7281024" y="1075764"/>
              <a:ext cx="2258264" cy="2310372"/>
            </a:xfrm>
            <a:prstGeom prst="ellipse">
              <a:avLst/>
            </a:prstGeom>
            <a:noFill/>
            <a:ln w="38100" cmpd="thickThin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CFC1305-1EB8-42F1-A9C7-4C129BCB6B8C}"/>
              </a:ext>
            </a:extLst>
          </p:cNvPr>
          <p:cNvGrpSpPr/>
          <p:nvPr/>
        </p:nvGrpSpPr>
        <p:grpSpPr>
          <a:xfrm>
            <a:off x="5785772" y="4363825"/>
            <a:ext cx="2736463" cy="1849040"/>
            <a:chOff x="5454979" y="1075763"/>
            <a:chExt cx="3945347" cy="2310374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23F517-2225-4C30-A5EF-B97DE361EC52}"/>
                </a:ext>
              </a:extLst>
            </p:cNvPr>
            <p:cNvSpPr/>
            <p:nvPr/>
          </p:nvSpPr>
          <p:spPr>
            <a:xfrm>
              <a:off x="5454979" y="1075764"/>
              <a:ext cx="2631744" cy="2310373"/>
            </a:xfrm>
            <a:prstGeom prst="ellipse">
              <a:avLst/>
            </a:prstGeom>
            <a:noFill/>
            <a:ln w="38100" cmpd="thickThin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6D11CAE-9788-4355-AF84-18346D59CC80}"/>
                </a:ext>
              </a:extLst>
            </p:cNvPr>
            <p:cNvSpPr/>
            <p:nvPr/>
          </p:nvSpPr>
          <p:spPr>
            <a:xfrm>
              <a:off x="6863805" y="1075763"/>
              <a:ext cx="2536521" cy="2310373"/>
            </a:xfrm>
            <a:prstGeom prst="ellipse">
              <a:avLst/>
            </a:prstGeom>
            <a:noFill/>
            <a:ln w="38100" cmpd="thickThin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FA542573-8206-416B-8F4B-21DEC2DE92F7}"/>
              </a:ext>
            </a:extLst>
          </p:cNvPr>
          <p:cNvSpPr txBox="1"/>
          <p:nvPr/>
        </p:nvSpPr>
        <p:spPr>
          <a:xfrm>
            <a:off x="6942797" y="185291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E507873-07E8-492F-B773-750434507D71}"/>
              </a:ext>
            </a:extLst>
          </p:cNvPr>
          <p:cNvSpPr txBox="1"/>
          <p:nvPr/>
        </p:nvSpPr>
        <p:spPr>
          <a:xfrm>
            <a:off x="6935995" y="510367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EC1CE4-CE54-4E8B-86F6-9FC8BB81578B}"/>
              </a:ext>
            </a:extLst>
          </p:cNvPr>
          <p:cNvSpPr txBox="1"/>
          <p:nvPr/>
        </p:nvSpPr>
        <p:spPr>
          <a:xfrm>
            <a:off x="5872530" y="1852919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31-10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1FA7BD-3D8C-4D0E-AD0F-C67FF0C1CA8D}"/>
              </a:ext>
            </a:extLst>
          </p:cNvPr>
          <p:cNvSpPr txBox="1"/>
          <p:nvPr/>
        </p:nvSpPr>
        <p:spPr>
          <a:xfrm>
            <a:off x="7697887" y="1849046"/>
            <a:ext cx="84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366-10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3F718F-3EAE-49C7-AE63-B23A2747B394}"/>
              </a:ext>
            </a:extLst>
          </p:cNvPr>
          <p:cNvSpPr txBox="1"/>
          <p:nvPr/>
        </p:nvSpPr>
        <p:spPr>
          <a:xfrm>
            <a:off x="5973228" y="5103678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25-10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D6667B-3B6D-4821-91F9-57027F2B1630}"/>
              </a:ext>
            </a:extLst>
          </p:cNvPr>
          <p:cNvSpPr txBox="1"/>
          <p:nvPr/>
        </p:nvSpPr>
        <p:spPr>
          <a:xfrm>
            <a:off x="7612109" y="5103678"/>
            <a:ext cx="84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206-10</a:t>
            </a:r>
          </a:p>
        </p:txBody>
      </p:sp>
    </p:spTree>
    <p:extLst>
      <p:ext uri="{BB962C8B-B14F-4D97-AF65-F5344CB8AC3E}">
        <p14:creationId xmlns:p14="http://schemas.microsoft.com/office/powerpoint/2010/main" val="1475351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8464C2-C8A6-4AF1-AC69-A2D56F276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5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15B62B-B7F3-4A8F-A12A-91FF6F9B3E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685800"/>
            <a:ext cx="5486400" cy="5486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96AC4A-69D6-4CCD-95F3-3B520E90F9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686" y="685800"/>
            <a:ext cx="5486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600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4ABAD-A676-4741-98F7-056993881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6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C9AE81-78D3-4487-8210-9E169955051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712" y="205740"/>
            <a:ext cx="6515735" cy="6515735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44AE4EE1-70AD-452B-B065-67D765711F1A}"/>
              </a:ext>
            </a:extLst>
          </p:cNvPr>
          <p:cNvGrpSpPr/>
          <p:nvPr/>
        </p:nvGrpSpPr>
        <p:grpSpPr>
          <a:xfrm rot="10800000">
            <a:off x="8205120" y="870858"/>
            <a:ext cx="2736462" cy="1854484"/>
            <a:chOff x="6153839" y="1075764"/>
            <a:chExt cx="3385449" cy="2310375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6667907-81F3-4602-8E60-032B6BC11FA4}"/>
                </a:ext>
              </a:extLst>
            </p:cNvPr>
            <p:cNvSpPr/>
            <p:nvPr/>
          </p:nvSpPr>
          <p:spPr>
            <a:xfrm>
              <a:off x="6153839" y="1075764"/>
              <a:ext cx="2178156" cy="2310375"/>
            </a:xfrm>
            <a:prstGeom prst="ellipse">
              <a:avLst/>
            </a:prstGeom>
            <a:noFill/>
            <a:ln w="38100" cmpd="thickThin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6076EB6-0BA1-4D8D-AF9D-3488D23BB159}"/>
                </a:ext>
              </a:extLst>
            </p:cNvPr>
            <p:cNvSpPr/>
            <p:nvPr/>
          </p:nvSpPr>
          <p:spPr>
            <a:xfrm>
              <a:off x="7281024" y="1075764"/>
              <a:ext cx="2258264" cy="2310372"/>
            </a:xfrm>
            <a:prstGeom prst="ellipse">
              <a:avLst/>
            </a:prstGeom>
            <a:noFill/>
            <a:ln w="38100" cmpd="thickThin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CFC1305-1EB8-42F1-A9C7-4C129BCB6B8C}"/>
              </a:ext>
            </a:extLst>
          </p:cNvPr>
          <p:cNvGrpSpPr/>
          <p:nvPr/>
        </p:nvGrpSpPr>
        <p:grpSpPr>
          <a:xfrm>
            <a:off x="8191515" y="4124340"/>
            <a:ext cx="2736463" cy="1849040"/>
            <a:chOff x="5454979" y="1075763"/>
            <a:chExt cx="3945347" cy="2310374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23F517-2225-4C30-A5EF-B97DE361EC52}"/>
                </a:ext>
              </a:extLst>
            </p:cNvPr>
            <p:cNvSpPr/>
            <p:nvPr/>
          </p:nvSpPr>
          <p:spPr>
            <a:xfrm>
              <a:off x="5454979" y="1075764"/>
              <a:ext cx="2631744" cy="2310373"/>
            </a:xfrm>
            <a:prstGeom prst="ellipse">
              <a:avLst/>
            </a:prstGeom>
            <a:noFill/>
            <a:ln w="38100" cmpd="thickThin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6D11CAE-9788-4355-AF84-18346D59CC80}"/>
                </a:ext>
              </a:extLst>
            </p:cNvPr>
            <p:cNvSpPr/>
            <p:nvPr/>
          </p:nvSpPr>
          <p:spPr>
            <a:xfrm>
              <a:off x="6863805" y="1075763"/>
              <a:ext cx="2536521" cy="2310373"/>
            </a:xfrm>
            <a:prstGeom prst="ellipse">
              <a:avLst/>
            </a:prstGeom>
            <a:noFill/>
            <a:ln w="38100" cmpd="thickThin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FA542573-8206-416B-8F4B-21DEC2DE92F7}"/>
              </a:ext>
            </a:extLst>
          </p:cNvPr>
          <p:cNvSpPr txBox="1"/>
          <p:nvPr/>
        </p:nvSpPr>
        <p:spPr>
          <a:xfrm>
            <a:off x="9348540" y="1613434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E507873-07E8-492F-B773-750434507D71}"/>
              </a:ext>
            </a:extLst>
          </p:cNvPr>
          <p:cNvSpPr txBox="1"/>
          <p:nvPr/>
        </p:nvSpPr>
        <p:spPr>
          <a:xfrm>
            <a:off x="9341738" y="486419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EC1CE4-CE54-4E8B-86F6-9FC8BB81578B}"/>
              </a:ext>
            </a:extLst>
          </p:cNvPr>
          <p:cNvSpPr txBox="1"/>
          <p:nvPr/>
        </p:nvSpPr>
        <p:spPr>
          <a:xfrm>
            <a:off x="8278273" y="1613434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263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1FA7BD-3D8C-4D0E-AD0F-C67FF0C1CA8D}"/>
              </a:ext>
            </a:extLst>
          </p:cNvPr>
          <p:cNvSpPr txBox="1"/>
          <p:nvPr/>
        </p:nvSpPr>
        <p:spPr>
          <a:xfrm>
            <a:off x="10103630" y="1609561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1,393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3F718F-3EAE-49C7-AE63-B23A2747B394}"/>
              </a:ext>
            </a:extLst>
          </p:cNvPr>
          <p:cNvSpPr txBox="1"/>
          <p:nvPr/>
        </p:nvSpPr>
        <p:spPr>
          <a:xfrm>
            <a:off x="8378971" y="4864193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207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D6667B-3B6D-4821-91F9-57027F2B1630}"/>
              </a:ext>
            </a:extLst>
          </p:cNvPr>
          <p:cNvSpPr txBox="1"/>
          <p:nvPr/>
        </p:nvSpPr>
        <p:spPr>
          <a:xfrm>
            <a:off x="10017852" y="4864193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1,120</a:t>
            </a:r>
          </a:p>
        </p:txBody>
      </p:sp>
    </p:spTree>
    <p:extLst>
      <p:ext uri="{BB962C8B-B14F-4D97-AF65-F5344CB8AC3E}">
        <p14:creationId xmlns:p14="http://schemas.microsoft.com/office/powerpoint/2010/main" val="159332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168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F3DCD-1623-486A-B974-26363C334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Methyl-</a:t>
            </a:r>
            <a:r>
              <a:rPr lang="en-US" dirty="0" err="1"/>
              <a:t>seq</a:t>
            </a:r>
            <a:r>
              <a:rPr lang="en-US" dirty="0"/>
              <a:t> Sample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70F0D-4301-4286-8C10-08308C12B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Applied DSS package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E93630-D9ED-4932-9BA7-535750943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068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D739E07-2DD6-40FB-B525-A55EE5C48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52D547-1F7B-4D62-ADE3-A9FEA744DD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03" y="337183"/>
            <a:ext cx="9199722" cy="61331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BEC111F-18AA-4940-A1BC-9EE39F9FA3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43" b="15405"/>
          <a:stretch/>
        </p:blipFill>
        <p:spPr>
          <a:xfrm>
            <a:off x="6411685" y="3536950"/>
            <a:ext cx="4071257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804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5678</TotalTime>
  <Words>225</Words>
  <Application>Microsoft Office PowerPoint</Application>
  <PresentationFormat>Widescreen</PresentationFormat>
  <Paragraphs>122</Paragraphs>
  <Slides>23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Study of Diabetes in MES13 cells RNA-seq Analysis with R Packages DEGseq and DSS LG, HG and TIIA</vt:lpstr>
      <vt:lpstr>RNA-seq Sample Details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Methyl-seq Sample Details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Skin UVB RNA-seq Analysis with DESeq2</dc:title>
  <dc:creator>Sargsyan, Davit [JRDUS]</dc:creator>
  <cp:lastModifiedBy>Sargsyan, Davit [JRDUS]</cp:lastModifiedBy>
  <cp:revision>90</cp:revision>
  <dcterms:created xsi:type="dcterms:W3CDTF">2018-03-14T15:04:49Z</dcterms:created>
  <dcterms:modified xsi:type="dcterms:W3CDTF">2018-09-04T14:39:27Z</dcterms:modified>
</cp:coreProperties>
</file>

<file path=docProps/thumbnail.jpeg>
</file>